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709"/>
  </p:normalViewPr>
  <p:slideViewPr>
    <p:cSldViewPr snapToGrid="0" snapToObjects="1">
      <p:cViewPr varScale="1">
        <p:scale>
          <a:sx n="92" d="100"/>
          <a:sy n="92" d="100"/>
        </p:scale>
        <p:origin x="4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3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9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6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6250-4267-A044-80CD-97AFFCBF6E3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3D6DA-EB02-F241-A7BD-4009BA666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2223" y="264503"/>
            <a:ext cx="36406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Bernard MT Condensed"/>
                <a:cs typeface="Bernard MT Condensed"/>
              </a:rPr>
              <a:t>Be Smart. Don</a:t>
            </a:r>
            <a:r>
              <a:rPr lang="mr-IN" sz="4400" b="1" dirty="0" smtClean="0">
                <a:solidFill>
                  <a:schemeClr val="bg1"/>
                </a:solidFill>
                <a:latin typeface="Bernard MT Condensed"/>
                <a:cs typeface="Bernard MT Condensed"/>
              </a:rPr>
              <a:t>’</a:t>
            </a:r>
            <a:r>
              <a:rPr lang="en-US" sz="4400" b="1" dirty="0" smtClean="0">
                <a:solidFill>
                  <a:schemeClr val="bg1"/>
                </a:solidFill>
                <a:latin typeface="Bernard MT Condensed"/>
                <a:cs typeface="Bernard MT Condensed"/>
              </a:rPr>
              <a:t>t Start.</a:t>
            </a:r>
            <a:endParaRPr lang="en-US" sz="4400" b="1" dirty="0">
              <a:solidFill>
                <a:schemeClr val="bg1"/>
              </a:solidFill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40825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9" y="408779"/>
            <a:ext cx="8671381" cy="57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ernard MT Condensed"/>
                <a:cs typeface="Bernard MT Condensed"/>
              </a:rPr>
              <a:t>Diacetyl</a:t>
            </a:r>
            <a:r>
              <a:rPr lang="en-US" dirty="0" smtClean="0">
                <a:latin typeface="Bernard MT Condensed"/>
                <a:cs typeface="Bernard MT Condensed"/>
              </a:rPr>
              <a:t> </a:t>
            </a:r>
            <a:endParaRPr lang="en-US" dirty="0">
              <a:latin typeface="Bernard MT Condensed"/>
              <a:cs typeface="Bernard MT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41" y="436563"/>
            <a:ext cx="1000697" cy="981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7009"/>
            <a:ext cx="2784487" cy="3429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944" y="1865136"/>
            <a:ext cx="4607387" cy="40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" y="14599"/>
            <a:ext cx="9144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9965" y="92720"/>
            <a:ext cx="39999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Bernard MT Condensed"/>
                <a:cs typeface="Bernard MT Condensed"/>
              </a:rPr>
              <a:t>Bronchiolitis </a:t>
            </a:r>
          </a:p>
          <a:p>
            <a:r>
              <a:rPr lang="en-US" sz="4400" dirty="0">
                <a:latin typeface="Bernard MT Condensed"/>
                <a:cs typeface="Bernard MT Condensed"/>
              </a:rPr>
              <a:t>	</a:t>
            </a:r>
            <a:r>
              <a:rPr lang="en-US" sz="4400" dirty="0" smtClean="0">
                <a:latin typeface="Bernard MT Condensed"/>
                <a:cs typeface="Bernard MT Condensed"/>
              </a:rPr>
              <a:t>		</a:t>
            </a:r>
            <a:r>
              <a:rPr lang="en-US" sz="4400" dirty="0" err="1" smtClean="0">
                <a:latin typeface="Bernard MT Condensed"/>
                <a:cs typeface="Bernard MT Condensed"/>
              </a:rPr>
              <a:t>Obliterans</a:t>
            </a:r>
            <a:endParaRPr lang="en-US" sz="4400" dirty="0"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3487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/>
                <a:cs typeface="Bernard MT Condensed"/>
              </a:rPr>
              <a:t>Safe for kids under 18?</a:t>
            </a:r>
            <a:endParaRPr lang="en-US" dirty="0">
              <a:latin typeface="Bernard MT Condensed"/>
              <a:cs typeface="Bernard MT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100"/>
            <a:ext cx="9144000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73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0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3-21 at 6.44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5" t="17679" r="20426" b="35341"/>
          <a:stretch/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311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7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3527"/>
            <a:ext cx="8229600" cy="1143000"/>
          </a:xfrm>
        </p:spPr>
        <p:txBody>
          <a:bodyPr/>
          <a:lstStyle/>
          <a:p>
            <a:r>
              <a:rPr lang="en-US" dirty="0" smtClean="0"/>
              <a:t>STRAW TEST!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9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67034" cy="6872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333" y="291985"/>
            <a:ext cx="510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ernard MT Condensed"/>
                <a:cs typeface="Bernard MT Condensed"/>
              </a:rPr>
              <a:t>Marijuana Smoking</a:t>
            </a:r>
            <a:endParaRPr lang="en-US" sz="4800" dirty="0"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125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/>
                <a:cs typeface="Bernard MT Condensed"/>
              </a:rPr>
              <a:t>What is tar?</a:t>
            </a:r>
            <a:endParaRPr lang="en-US" dirty="0">
              <a:latin typeface="Bernard MT Condensed"/>
              <a:cs typeface="Bernard MT Condense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STICKY, BLACK substance from burning of tobacco and other plant material from the act of 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82" y="1073323"/>
            <a:ext cx="5907836" cy="5435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6392" y="303882"/>
            <a:ext cx="594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Bernard MT Condensed"/>
                <a:cs typeface="Bernard MT Condensed"/>
              </a:rPr>
              <a:t>Cigarette Smoker’s Lung</a:t>
            </a:r>
            <a:endParaRPr lang="en-US" sz="4400" dirty="0"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819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065"/>
          <a:stretch/>
        </p:blipFill>
        <p:spPr>
          <a:xfrm>
            <a:off x="1620409" y="350381"/>
            <a:ext cx="6160476" cy="5533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0409" y="5679110"/>
            <a:ext cx="605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Marijuana deposits four times more tar in the lungs than tobacco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620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56</Words>
  <Application>Microsoft Macintosh PowerPoint</Application>
  <PresentationFormat>On-screen Show (4:3)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Bernard MT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STRAW TEST!</vt:lpstr>
      <vt:lpstr>PowerPoint Presentation</vt:lpstr>
      <vt:lpstr>What is tar?</vt:lpstr>
      <vt:lpstr>PowerPoint Presentation</vt:lpstr>
      <vt:lpstr>PowerPoint Presentation</vt:lpstr>
      <vt:lpstr>PowerPoint Presentation</vt:lpstr>
      <vt:lpstr>Diacetyl </vt:lpstr>
      <vt:lpstr>PowerPoint Presentation</vt:lpstr>
      <vt:lpstr>Safe for kids under 18?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jc</dc:creator>
  <cp:lastModifiedBy>Brandon Huynh</cp:lastModifiedBy>
  <cp:revision>7</cp:revision>
  <dcterms:created xsi:type="dcterms:W3CDTF">2017-05-09T00:14:21Z</dcterms:created>
  <dcterms:modified xsi:type="dcterms:W3CDTF">2017-05-22T07:10:28Z</dcterms:modified>
</cp:coreProperties>
</file>